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0" d="100"/>
        <a:sy n="4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51606C3C-4EF4-AD42-93D0-F3DFADE815C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04803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5" y="4720985"/>
            <a:ext cx="4991091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047D4D77-950C-724C-9957-F87D6A9C2DB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90184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9414" indent="-288236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52944" indent="-230589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14122" indent="-230589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75299" indent="-230589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36477" indent="-230589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97655" indent="-230589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58832" indent="-230589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920010" indent="-230589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C9B3-A13F-7C4F-B5F8-E5420C22B616}" type="slidenum">
              <a:rPr kumimoji="0" lang="en-US" altLang="ja-JP" sz="1200"/>
              <a:pPr/>
              <a:t>1</a:t>
            </a:fld>
            <a:endParaRPr kumimoji="0" lang="en-US" altLang="ja-JP" sz="1200" dirty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9414" indent="-288236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52944" indent="-230589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14122" indent="-230589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75299" indent="-230589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36477" indent="-230589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97655" indent="-230589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58832" indent="-230589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920010" indent="-230589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B5B8B4-FD7F-6F4A-A46A-121E6F112DE3}" type="slidenum">
              <a:rPr kumimoji="0" lang="en-US" altLang="ja-JP" sz="1200"/>
              <a:pPr/>
              <a:t>2</a:t>
            </a:fld>
            <a:endParaRPr kumimoji="0" lang="en-US" altLang="ja-JP" sz="1200" dirty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 sz="20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①</a:t>
            </a:r>
            <a:r>
              <a:rPr kumimoji="0" lang="ja-JP" altLang="en-US" sz="20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から</a:t>
            </a:r>
            <a:r>
              <a:rPr kumimoji="0" lang="en-US" altLang="ja-JP" sz="20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⑫</a:t>
            </a:r>
            <a:r>
              <a:rPr kumimoji="0" lang="ja-JP" altLang="en-US" sz="20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の項目のうち、「なし」のものは記載しなくても可。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9147C-F6BA-B342-9728-DFFAFC111A81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33713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185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9349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69103-017F-AF43-8601-6619C9AE5B6E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180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AAAD19-418D-DC48-BA79-18F3002E617C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2688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4D45F-C735-AB45-BA7C-89A1D92186C6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193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7383-096C-FC4F-8C9E-B7A6B07A2F63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9563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D973D-4BC2-0043-95F9-5F1FA808076A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1055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87904-489C-384C-9697-3F5236EF0C72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8706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9421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857890-AACE-BF41-B464-A7013765B453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4280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0674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288925" y="4272879"/>
            <a:ext cx="8410575" cy="177389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■</a:t>
            </a:r>
            <a:r>
              <a:rPr kumimoji="0" lang="en-US" altLang="ja-JP" sz="2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The authors have no conflicts of interest disclose concerning the presentation. </a:t>
            </a:r>
            <a:r>
              <a:rPr kumimoji="0" lang="ja-JP" altLang="en-US" sz="20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　</a:t>
            </a:r>
            <a:endParaRPr kumimoji="0" lang="en-US" altLang="ja-JP" sz="20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</a:pPr>
            <a:endParaRPr kumimoji="0" lang="en-US" altLang="ja-JP" sz="20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kumimoji="0" lang="ja-JP" altLang="en-US" sz="2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■</a:t>
            </a:r>
            <a:r>
              <a:rPr kumimoji="0" lang="en-US" altLang="ja-JP" sz="2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The study received IRB approval from XX(Name of Institutions)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5363" name="正方形/長方形 3"/>
          <p:cNvSpPr>
            <a:spLocks noChangeArrowheads="1"/>
          </p:cNvSpPr>
          <p:nvPr/>
        </p:nvSpPr>
        <p:spPr bwMode="auto">
          <a:xfrm>
            <a:off x="223234" y="239756"/>
            <a:ext cx="8887384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en-US" altLang="ja-JP" sz="20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Please use the sample slide format to disclose COI status </a:t>
            </a:r>
            <a:r>
              <a:rPr kumimoji="0" lang="en-US" altLang="ja-JP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oral and poster presentation</a:t>
            </a:r>
          </a:p>
          <a:p>
            <a:endParaRPr kumimoji="0" lang="en-US" altLang="ja-JP" sz="2000" b="1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kumimoji="0" lang="en-US" altLang="ja-JP" sz="2000" b="1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kumimoji="0" lang="en-US" altLang="ja-JP" sz="2000" b="1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kumimoji="0" lang="en-US" altLang="ja-JP" sz="20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There are no conflicts of interest for the past three years to disclose</a:t>
            </a:r>
          </a:p>
          <a:p>
            <a:endParaRPr kumimoji="0" lang="en-US" altLang="ja-JP" sz="2000" b="1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kumimoji="0" lang="en-US" altLang="ja-JP" sz="2000" b="1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5364" name="正方形/長方形 4"/>
          <p:cNvSpPr>
            <a:spLocks noChangeArrowheads="1"/>
          </p:cNvSpPr>
          <p:nvPr/>
        </p:nvSpPr>
        <p:spPr bwMode="auto">
          <a:xfrm>
            <a:off x="288925" y="1720850"/>
            <a:ext cx="8642350" cy="4586288"/>
          </a:xfrm>
          <a:prstGeom prst="rect">
            <a:avLst/>
          </a:prstGeom>
          <a:noFill/>
          <a:ln w="19050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8925" y="1286195"/>
            <a:ext cx="1535998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en-US" altLang="ja-JP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 1-A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925" y="2392342"/>
            <a:ext cx="8515671" cy="16632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69986" y="2110849"/>
            <a:ext cx="7535862" cy="955394"/>
          </a:xfrm>
          <a:solidFill>
            <a:srgbClr val="CCECFF"/>
          </a:solidFill>
          <a:ln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r>
              <a:rPr kumimoji="0" lang="en-US" altLang="ja-JP" sz="2800" b="1" dirty="0">
                <a:latin typeface="Arial" charset="0"/>
                <a:ea typeface="ＭＳ Ｐゴシック" charset="0"/>
              </a:rPr>
              <a:t>Japanese Society of Myeloma</a:t>
            </a:r>
            <a:br>
              <a:rPr kumimoji="0" lang="en-US" altLang="ja-JP" sz="2800" b="1" dirty="0">
                <a:latin typeface="Arial" charset="0"/>
                <a:ea typeface="ＭＳ Ｐゴシック" charset="0"/>
              </a:rPr>
            </a:br>
            <a:r>
              <a:rPr kumimoji="0" lang="en-US" altLang="ja-JP" sz="2800" b="1" dirty="0">
                <a:latin typeface="Arial" charset="0"/>
                <a:ea typeface="ＭＳ Ｐゴシック" charset="0"/>
              </a:rPr>
              <a:t>COI Disclosure</a:t>
            </a:r>
            <a:endParaRPr kumimoji="0" lang="en-US" altLang="ja-JP" sz="1800" b="1" i="1" dirty="0">
              <a:solidFill>
                <a:schemeClr val="tx1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17409" name="Rectangle 3"/>
          <p:cNvSpPr>
            <a:spLocks noGrp="1" noChangeArrowheads="1"/>
          </p:cNvSpPr>
          <p:nvPr>
            <p:ph idx="1"/>
          </p:nvPr>
        </p:nvSpPr>
        <p:spPr>
          <a:xfrm>
            <a:off x="83527" y="3132896"/>
            <a:ext cx="8954965" cy="3560885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kumimoji="0" lang="ja-JP" altLang="en-US" sz="16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■</a:t>
            </a:r>
            <a:r>
              <a:rPr kumimoji="0" lang="en-US" altLang="ja-JP" sz="16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Companies, etc. in relation to conflict of interest of principal presenter and co-presenter</a:t>
            </a:r>
          </a:p>
          <a:p>
            <a:pPr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　　　　　　　　 　　　</a:t>
            </a:r>
            <a:endParaRPr kumimoji="0" lang="en-US" altLang="ja-JP" sz="1400" b="1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266700" indent="-266700"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   ①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Consultation fees: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　　　              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Name of the person (XXX Pharmaceutical Industries)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</a:t>
            </a:r>
            <a:endParaRPr kumimoji="0" lang="en-US" altLang="ja-JP" sz="1400" b="1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marL="266700" indent="-266700">
              <a:lnSpc>
                <a:spcPct val="80000"/>
              </a:lnSpc>
              <a:buNone/>
            </a:pP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  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② 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stock ownership/profit 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　　　      　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none</a:t>
            </a:r>
          </a:p>
          <a:p>
            <a:pPr marL="266700" indent="-266700"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③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patent fees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　　　　　　　　　　　　      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none</a:t>
            </a:r>
          </a:p>
          <a:p>
            <a:pPr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④ </a:t>
            </a:r>
            <a:r>
              <a:rPr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remuneration for lecture 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　　   　　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none</a:t>
            </a:r>
          </a:p>
          <a:p>
            <a:pPr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⑤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manuscript fees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　　　　　              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none</a:t>
            </a:r>
          </a:p>
          <a:p>
            <a:pPr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⑥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trust research/joint research funds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　　　　　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none</a:t>
            </a:r>
          </a:p>
          <a:p>
            <a:pPr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⑦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scholarship fund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　                      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Name of the person (pharmaceutical company)</a:t>
            </a:r>
          </a:p>
          <a:p>
            <a:pPr>
              <a:lnSpc>
                <a:spcPct val="80000"/>
              </a:lnSpc>
              <a:buNone/>
            </a:pP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  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⑧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Affiliation with Endowed Department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　　</a:t>
            </a:r>
            <a:r>
              <a:rPr kumimoji="0"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 Name of the person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（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XX pharmaceuticals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）</a:t>
            </a:r>
          </a:p>
          <a:p>
            <a:pPr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⑨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Other remuneration such as gifts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　　　　 　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none</a:t>
            </a:r>
          </a:p>
          <a:p>
            <a:pPr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⑩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Employees of companies or profit-oriented association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 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none</a:t>
            </a:r>
          </a:p>
          <a:p>
            <a:pPr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⑪ </a:t>
            </a:r>
            <a:r>
              <a:rPr kumimoji="0"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Providing samples and medicines 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　　　　 </a:t>
            </a:r>
            <a:r>
              <a:rPr kumimoji="0" lang="en-US" altLang="ja-JP" sz="1400" b="1" dirty="0">
                <a:latin typeface="Arial" panose="020B0604020202020204" pitchFamily="34" charset="0"/>
                <a:cs typeface="Arial" panose="020B0604020202020204" pitchFamily="34" charset="0"/>
              </a:rPr>
              <a:t>Name of the person 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（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XX pharmaceuticals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）</a:t>
            </a:r>
          </a:p>
          <a:p>
            <a:pPr>
              <a:lnSpc>
                <a:spcPct val="80000"/>
              </a:lnSpc>
              <a:buNone/>
            </a:pP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⑫ </a:t>
            </a:r>
            <a:r>
              <a:rPr kumimoji="0" lang="en-US" altLang="zh-TW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Off-label use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：</a:t>
            </a:r>
            <a:r>
              <a:rPr kumimoji="0" lang="zh-TW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　　　　　</a:t>
            </a:r>
            <a:r>
              <a:rPr kumimoji="0" lang="ja-JP" altLang="en-US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　　　　      </a:t>
            </a:r>
            <a:r>
              <a:rPr kumimoji="0" lang="en-US" altLang="ja-JP" sz="1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400" b="1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7411" name="正方形/長方形 3"/>
          <p:cNvSpPr>
            <a:spLocks noChangeArrowheads="1"/>
          </p:cNvSpPr>
          <p:nvPr/>
        </p:nvSpPr>
        <p:spPr bwMode="auto">
          <a:xfrm>
            <a:off x="317500" y="65088"/>
            <a:ext cx="8559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en-US" altLang="ja-JP" sz="16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Please use the sample slide format to disclose COI status, use Form 1-B/1-C </a:t>
            </a:r>
            <a:r>
              <a:rPr kumimoji="0" lang="en-US" altLang="ja-JP" sz="1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oral and poster presentation</a:t>
            </a:r>
          </a:p>
          <a:p>
            <a:endParaRPr kumimoji="0" lang="en-US" altLang="ja-JP" sz="1600" b="1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kumimoji="0" lang="en-US" altLang="ja-JP" sz="1600" b="1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kumimoji="0" lang="en-US" altLang="ja-JP" sz="1600" b="1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kumimoji="0" lang="en-US" altLang="ja-JP" sz="16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If there is a state of conflict of interest requiring disclosure</a:t>
            </a:r>
          </a:p>
          <a:p>
            <a:r>
              <a:rPr kumimoji="0" lang="en-US" altLang="ja-JP" sz="1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give the name of person and company/organization for the past three years. There is no need to disclose the amount.</a:t>
            </a:r>
          </a:p>
          <a:p>
            <a:endParaRPr kumimoji="0" lang="en-US" altLang="ja-JP" sz="1600" b="1" dirty="0">
              <a:solidFill>
                <a:srgbClr val="0000FF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87838" y="757585"/>
            <a:ext cx="1535998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en-US" altLang="ja-JP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 1-B</a:t>
            </a:r>
            <a:endParaRPr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3527" y="6269751"/>
            <a:ext cx="6587060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kumimoji="0" lang="ja-JP" altLang="en-US" sz="16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■</a:t>
            </a:r>
            <a:r>
              <a:rPr kumimoji="0" lang="en-US" altLang="ja-JP" sz="16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ja-JP" sz="1600" b="1" dirty="0">
                <a:latin typeface="Arial" panose="020B0604020202020204" pitchFamily="34" charset="0"/>
                <a:cs typeface="Arial" panose="020B0604020202020204" pitchFamily="34" charset="0"/>
              </a:rPr>
              <a:t>The study received IRB approval from XX(Name of Institutions)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</TotalTime>
  <Words>156</Words>
  <Application>Microsoft Office PowerPoint</Application>
  <PresentationFormat>画面に合わせる (4:3)</PresentationFormat>
  <Paragraphs>35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Times New Roman</vt:lpstr>
      <vt:lpstr>Office ​​テーマ</vt:lpstr>
      <vt:lpstr>PowerPoint プレゼンテーション</vt:lpstr>
      <vt:lpstr>Japanese Society of Myeloma COI Disclosure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林 彩香</cp:lastModifiedBy>
  <cp:revision>166</cp:revision>
  <cp:lastPrinted>2018-04-11T02:41:56Z</cp:lastPrinted>
  <dcterms:created xsi:type="dcterms:W3CDTF">2000-09-04T17:39:07Z</dcterms:created>
  <dcterms:modified xsi:type="dcterms:W3CDTF">2019-04-01T09:26:38Z</dcterms:modified>
</cp:coreProperties>
</file>